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541" autoAdjust="0"/>
  </p:normalViewPr>
  <p:slideViewPr>
    <p:cSldViewPr snapToGrid="0">
      <p:cViewPr>
        <p:scale>
          <a:sx n="95" d="100"/>
          <a:sy n="95" d="100"/>
        </p:scale>
        <p:origin x="-648" y="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79314-23C7-46B7-960D-5F509E3A43A2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09FA-3F9B-42D5-8C33-4ADDEAA0B4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01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121-665D-4174-AB0E-F579C0B4AA7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3AC5-9418-4BE9-91C4-CC9C81EF23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1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121-665D-4174-AB0E-F579C0B4AA7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3AC5-9418-4BE9-91C4-CC9C81EF23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77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121-665D-4174-AB0E-F579C0B4AA7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3AC5-9418-4BE9-91C4-CC9C81EF23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5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121-665D-4174-AB0E-F579C0B4AA7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3AC5-9418-4BE9-91C4-CC9C81EF23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08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121-665D-4174-AB0E-F579C0B4AA7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3AC5-9418-4BE9-91C4-CC9C81EF23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19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121-665D-4174-AB0E-F579C0B4AA7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3AC5-9418-4BE9-91C4-CC9C81EF23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67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121-665D-4174-AB0E-F579C0B4AA7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3AC5-9418-4BE9-91C4-CC9C81EF23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0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121-665D-4174-AB0E-F579C0B4AA7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3AC5-9418-4BE9-91C4-CC9C81EF23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00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121-665D-4174-AB0E-F579C0B4AA7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3AC5-9418-4BE9-91C4-CC9C81EF23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78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121-665D-4174-AB0E-F579C0B4AA7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3AC5-9418-4BE9-91C4-CC9C81EF23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55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6121-665D-4174-AB0E-F579C0B4AA7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3AC5-9418-4BE9-91C4-CC9C81EF23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40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6121-665D-4174-AB0E-F579C0B4AA70}" type="datetimeFigureOut">
              <a:rPr kumimoji="1" lang="ja-JP" altLang="en-US" smtClean="0"/>
              <a:pPr/>
              <a:t>2018/8/17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3AC5-9418-4BE9-91C4-CC9C81EF23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90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/>
          <p:cNvSpPr/>
          <p:nvPr/>
        </p:nvSpPr>
        <p:spPr>
          <a:xfrm>
            <a:off x="1486421" y="2245775"/>
            <a:ext cx="3615454" cy="65930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0704"/>
            <a:ext cx="538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ENTRY SHEET </a:t>
            </a:r>
            <a:r>
              <a:rPr kumimoji="1" lang="en-US" altLang="ja-JP" sz="2000" b="1" dirty="0" smtClean="0"/>
              <a:t>FOR SOCIAL</a:t>
            </a:r>
            <a:r>
              <a:rPr kumimoji="1" lang="en-US" altLang="ja-JP" sz="2000" dirty="0" smtClean="0"/>
              <a:t> </a:t>
            </a:r>
            <a:r>
              <a:rPr kumimoji="1" lang="en-US" altLang="ja-JP" sz="2000" b="1" dirty="0"/>
              <a:t>ENTREPRENEUR </a:t>
            </a:r>
            <a:endParaRPr kumimoji="1" lang="ja-JP" altLang="en-US" sz="2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86791" y="110143"/>
            <a:ext cx="745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NAME</a:t>
            </a:r>
            <a:r>
              <a:rPr kumimoji="1" lang="ja-JP" altLang="en-US" sz="1600" dirty="0"/>
              <a:t>　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7016885" y="429242"/>
            <a:ext cx="194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26977" y="588868"/>
            <a:ext cx="1098347" cy="4942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515605" y="596157"/>
            <a:ext cx="7467599" cy="50305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06638" y="116628"/>
            <a:ext cx="2159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　</a:t>
            </a:r>
            <a:r>
              <a:rPr kumimoji="1" lang="en-US" altLang="ja-JP" sz="1600" dirty="0"/>
              <a:t> </a:t>
            </a:r>
            <a:endParaRPr kumimoji="1" lang="ja-JP" altLang="en-US" sz="1600" dirty="0"/>
          </a:p>
        </p:txBody>
      </p:sp>
      <p:sp>
        <p:nvSpPr>
          <p:cNvPr id="15" name="正方形/長方形 14"/>
          <p:cNvSpPr/>
          <p:nvPr/>
        </p:nvSpPr>
        <p:spPr>
          <a:xfrm>
            <a:off x="226977" y="1244214"/>
            <a:ext cx="1098347" cy="197534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486421" y="1268130"/>
            <a:ext cx="3615454" cy="65930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5328856" y="1278178"/>
            <a:ext cx="3654349" cy="16290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226977" y="3413731"/>
            <a:ext cx="1098347" cy="18253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1515605" y="3413731"/>
            <a:ext cx="3615454" cy="182534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5328856" y="3417758"/>
            <a:ext cx="3654349" cy="182534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86421" y="1949352"/>
            <a:ext cx="3296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What types of condition ? </a:t>
            </a:r>
            <a:endParaRPr kumimoji="1" lang="ja-JP" altLang="en-US" sz="1400" b="1" dirty="0"/>
          </a:p>
        </p:txBody>
      </p:sp>
      <p:sp>
        <p:nvSpPr>
          <p:cNvPr id="28" name="二等辺三角形 27"/>
          <p:cNvSpPr/>
          <p:nvPr/>
        </p:nvSpPr>
        <p:spPr>
          <a:xfrm rot="16200000">
            <a:off x="4962328" y="2000911"/>
            <a:ext cx="525406" cy="184048"/>
          </a:xfrm>
          <a:prstGeom prst="triangl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9946" y="582383"/>
            <a:ext cx="1098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Project Title</a:t>
            </a:r>
            <a:endParaRPr kumimoji="1" lang="ja-JP" altLang="en-US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5097" y="1903910"/>
            <a:ext cx="1217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Social concept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75097" y="4080934"/>
            <a:ext cx="1217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Business Concept</a:t>
            </a:r>
            <a:endParaRPr kumimoji="1" lang="ja-JP" altLang="en-US" sz="1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522085" y="1281100"/>
            <a:ext cx="3608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What is the Present  Market situation?</a:t>
            </a:r>
            <a:endParaRPr kumimoji="1" lang="ja-JP" altLang="en-US" sz="1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22085" y="2259952"/>
            <a:ext cx="3608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</a:t>
            </a:r>
            <a:r>
              <a:rPr kumimoji="1" lang="en-US" altLang="ja-JP" sz="1200" dirty="0" smtClean="0"/>
              <a:t>How you want to change </a:t>
            </a:r>
            <a:r>
              <a:rPr kumimoji="1" lang="en-US" altLang="ja-JP" sz="1200" dirty="0"/>
              <a:t>or What </a:t>
            </a:r>
            <a:r>
              <a:rPr kumimoji="1" lang="en-US" altLang="ja-JP" sz="1200" dirty="0" smtClean="0"/>
              <a:t>social change you can have through your business model?</a:t>
            </a:r>
            <a:r>
              <a:rPr kumimoji="1" lang="ja-JP" altLang="en-US" sz="1200" dirty="0" smtClean="0"/>
              <a:t>）</a:t>
            </a:r>
            <a:endParaRPr kumimoji="1" lang="en-US" altLang="ja-JP" sz="1200" dirty="0" smtClean="0"/>
          </a:p>
          <a:p>
            <a:endParaRPr kumimoji="1"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28856" y="1274644"/>
            <a:ext cx="3654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</a:t>
            </a:r>
            <a:r>
              <a:rPr kumimoji="1" lang="en-US" altLang="ja-JP" sz="1200" dirty="0" smtClean="0"/>
              <a:t>What would be your business  procedure</a:t>
            </a:r>
            <a:r>
              <a:rPr kumimoji="1" lang="ja-JP" altLang="en-US" sz="1200" dirty="0" smtClean="0"/>
              <a:t>？</a:t>
            </a:r>
            <a:endParaRPr kumimoji="1" lang="ja-JP" altLang="en-US" sz="1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513885" y="3712951"/>
            <a:ext cx="3608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</a:t>
            </a:r>
            <a:r>
              <a:rPr kumimoji="1" lang="en-US" altLang="ja-JP" sz="1200" dirty="0" smtClean="0"/>
              <a:t>Whom, what ,How you provide the model?</a:t>
            </a:r>
          </a:p>
          <a:p>
            <a:r>
              <a:rPr kumimoji="1" lang="en-US" altLang="ja-JP" sz="1200" dirty="0" smtClean="0"/>
              <a:t>For whom the business will be established or who will be your target market?</a:t>
            </a:r>
            <a:endParaRPr kumimoji="1" lang="ja-JP" altLang="en-US" sz="1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495717" y="3399838"/>
            <a:ext cx="169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・</a:t>
            </a:r>
            <a:r>
              <a:rPr kumimoji="1" lang="en-US" altLang="ja-JP" sz="1400" b="1" dirty="0" smtClean="0"/>
              <a:t>Business Model</a:t>
            </a:r>
            <a:endParaRPr kumimoji="1" lang="ja-JP" altLang="en-US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344231" y="3712951"/>
            <a:ext cx="3630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</a:t>
            </a:r>
            <a:r>
              <a:rPr kumimoji="1" lang="en-US" altLang="ja-JP" sz="1200" dirty="0" smtClean="0"/>
              <a:t>why the client will select this product or service?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/>
              <a:t/>
            </a:r>
            <a:br>
              <a:rPr kumimoji="1" lang="en-US" altLang="ja-JP" sz="1200" dirty="0"/>
            </a:br>
            <a:r>
              <a:rPr kumimoji="1" lang="ja-JP" altLang="en-US" sz="1200" dirty="0"/>
              <a:t>　</a:t>
            </a:r>
            <a:r>
              <a:rPr kumimoji="1" lang="en-US" altLang="ja-JP" sz="1200" dirty="0" smtClean="0"/>
              <a:t>What is the advantage and difference with others</a:t>
            </a:r>
            <a:r>
              <a:rPr kumimoji="1" lang="ja-JP" altLang="en-US" sz="1200" dirty="0" smtClean="0"/>
              <a:t>？</a:t>
            </a:r>
            <a:r>
              <a:rPr kumimoji="1" lang="ja-JP" altLang="en-US" sz="1200" dirty="0"/>
              <a:t>）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298888" y="3380811"/>
            <a:ext cx="2465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・</a:t>
            </a:r>
            <a:r>
              <a:rPr kumimoji="1" lang="en-US" altLang="ja-JP" sz="1400" b="1" dirty="0" smtClean="0"/>
              <a:t>Differentiation point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218554" y="5441549"/>
            <a:ext cx="1098347" cy="128575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7034" y="5779811"/>
            <a:ext cx="1303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Entrepreneur profile </a:t>
            </a:r>
            <a:endParaRPr kumimoji="1" lang="ja-JP" altLang="en-US" sz="1400" dirty="0"/>
          </a:p>
        </p:txBody>
      </p:sp>
      <p:sp>
        <p:nvSpPr>
          <p:cNvPr id="46" name="正方形/長方形 45"/>
          <p:cNvSpPr/>
          <p:nvPr/>
        </p:nvSpPr>
        <p:spPr>
          <a:xfrm>
            <a:off x="1507182" y="5433249"/>
            <a:ext cx="3615454" cy="129515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正方形/長方形 46"/>
          <p:cNvSpPr/>
          <p:nvPr/>
        </p:nvSpPr>
        <p:spPr>
          <a:xfrm>
            <a:off x="5320433" y="5433250"/>
            <a:ext cx="3654349" cy="129515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513885" y="5712737"/>
            <a:ext cx="360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</a:t>
            </a:r>
            <a:r>
              <a:rPr kumimoji="1" lang="en-US" altLang="ja-JP" sz="1200" dirty="0" smtClean="0"/>
              <a:t>Why you want to start this project? Do you have any </a:t>
            </a:r>
            <a:r>
              <a:rPr kumimoji="1" lang="en-US" altLang="ja-JP" sz="1200" dirty="0" smtClean="0"/>
              <a:t>clue</a:t>
            </a:r>
            <a:r>
              <a:rPr kumimoji="1" lang="en-US" altLang="ja-JP" sz="1200" dirty="0" smtClean="0"/>
              <a:t>?</a:t>
            </a:r>
            <a:r>
              <a:rPr kumimoji="1" lang="ja-JP" altLang="en-US" sz="1200" dirty="0" smtClean="0"/>
              <a:t> ）</a:t>
            </a:r>
            <a:endParaRPr kumimoji="1" lang="ja-JP" altLang="en-US" sz="1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495717" y="5417792"/>
            <a:ext cx="169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・</a:t>
            </a:r>
            <a:r>
              <a:rPr kumimoji="1" lang="en-US" altLang="ja-JP" sz="1400" b="1" dirty="0" smtClean="0"/>
              <a:t>Motive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328856" y="5417792"/>
            <a:ext cx="169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・</a:t>
            </a:r>
            <a:r>
              <a:rPr kumimoji="1" lang="en-US" altLang="ja-JP" sz="1400" b="1" dirty="0" smtClean="0"/>
              <a:t>Ability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328942" y="5712737"/>
            <a:ext cx="3654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</a:t>
            </a:r>
            <a:r>
              <a:rPr kumimoji="1" lang="en-US" altLang="ja-JP" sz="1200" dirty="0" smtClean="0"/>
              <a:t>Why you think that you are the proper or fit to do this project or business ? Experience, knowledge etc.</a:t>
            </a:r>
            <a:endParaRPr kumimoji="1" lang="ja-JP" altLang="en-US" sz="1200" dirty="0"/>
          </a:p>
        </p:txBody>
      </p:sp>
      <p:cxnSp>
        <p:nvCxnSpPr>
          <p:cNvPr id="54" name="直線コネクタ 53"/>
          <p:cNvCxnSpPr/>
          <p:nvPr/>
        </p:nvCxnSpPr>
        <p:spPr>
          <a:xfrm>
            <a:off x="1507182" y="3683391"/>
            <a:ext cx="362365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1507182" y="5694569"/>
            <a:ext cx="362365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5315296" y="3683391"/>
            <a:ext cx="37508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5315296" y="5694569"/>
            <a:ext cx="366790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99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3733</TotalTime>
  <Words>140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石川えりか</dc:creator>
  <cp:lastModifiedBy>Aminul</cp:lastModifiedBy>
  <cp:revision>91</cp:revision>
  <dcterms:created xsi:type="dcterms:W3CDTF">2016-09-26T02:11:28Z</dcterms:created>
  <dcterms:modified xsi:type="dcterms:W3CDTF">2018-08-17T10:06:19Z</dcterms:modified>
</cp:coreProperties>
</file>